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31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4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0FA57-7688-5190-F253-EE2F3722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C78F32-A641-7061-1F15-91894E57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449F55-C19B-A8E5-E3F5-064D0CEBCDFE}"/>
              </a:ext>
            </a:extLst>
          </p:cNvPr>
          <p:cNvSpPr/>
          <p:nvPr/>
        </p:nvSpPr>
        <p:spPr>
          <a:xfrm>
            <a:off x="0" y="448292"/>
            <a:ext cx="12191999" cy="64097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460C7-1319-8EB8-4EB9-C8921E864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</a:t>
            </a:fld>
            <a:endParaRPr lang="en-US" dirty="0"/>
          </a:p>
        </p:txBody>
      </p:sp>
      <p:pic>
        <p:nvPicPr>
          <p:cNvPr id="1038" name="Picture 14" descr="The Importance of Strategic Planning for Successful School Management">
            <a:extLst>
              <a:ext uri="{FF2B5EF4-FFF2-40B4-BE49-F238E27FC236}">
                <a16:creationId xmlns:a16="http://schemas.microsoft.com/office/drawing/2014/main" id="{09715A51-A143-110C-C7E7-9B978240D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6" r="4342"/>
          <a:stretch/>
        </p:blipFill>
        <p:spPr bwMode="auto">
          <a:xfrm>
            <a:off x="273526" y="524465"/>
            <a:ext cx="4494836" cy="325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EE5520-F55C-6857-B8CD-A230CD184DDE}"/>
              </a:ext>
            </a:extLst>
          </p:cNvPr>
          <p:cNvSpPr txBox="1"/>
          <p:nvPr/>
        </p:nvSpPr>
        <p:spPr>
          <a:xfrm>
            <a:off x="116624" y="4362600"/>
            <a:ext cx="4423619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  <a:p>
            <a:endParaRPr lang="en-IN" sz="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To solve the client's problem statement of accurately predicting stock levels based on sales and sensor data on an hourly basis, I propose the following strategic plan:</a:t>
            </a:r>
            <a:endParaRPr lang="en-US" dirty="0">
              <a:latin typeface="Robert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56837-AB85-326A-A45D-91117EC755A6}"/>
              </a:ext>
            </a:extLst>
          </p:cNvPr>
          <p:cNvSpPr txBox="1"/>
          <p:nvPr/>
        </p:nvSpPr>
        <p:spPr>
          <a:xfrm>
            <a:off x="4836471" y="448292"/>
            <a:ext cx="7378231" cy="6063198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Work Plan</a:t>
            </a:r>
          </a:p>
          <a:p>
            <a:pPr algn="ctr"/>
            <a:endParaRPr lang="en-IN" sz="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Data Integration: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Merge sales and sensor data based on common identifiers, such as product IDs and timestamps, to create a unified dataset for analysis.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Feature Engineering: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Create relevant features from the integrated dataset, including hourly sales, temperature variations, and stock levels, to capture important aspects of the data for modelling.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Model Development: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Time-Series Forecasting: Develop time-series models to predict hourly stock levels based on past sales data and sensor readings.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Machine Learning: Implement machine learning algorithms to identify key factors influencing stock levels and optimize procurement decisions.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Validation and Optimization: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Cross-Validation: Validate models using cross-validation techniques to ensure robustness and reliability.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Model Evaluation: Evaluate model performance based on metrics such as accuracy, precision, and recall.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Optimization: Continuously optimize models based on feedback and real-world performance to enhance stock level predictions.</a:t>
            </a:r>
          </a:p>
        </p:txBody>
      </p:sp>
    </p:spTree>
    <p:extLst>
      <p:ext uri="{BB962C8B-B14F-4D97-AF65-F5344CB8AC3E}">
        <p14:creationId xmlns:p14="http://schemas.microsoft.com/office/powerpoint/2010/main" val="7726177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F5346758-FCFC-4768-A0D5-5D98CA22AE7D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3BE6D8-02B8-4C92-A48E-6F6077F762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</Template>
  <TotalTime>44</TotalTime>
  <Words>192</Words>
  <Application>Microsoft Office PowerPoint</Application>
  <PresentationFormat>Widescreen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Quire Sans Pro Light</vt:lpstr>
      <vt:lpstr>Roberto</vt:lpstr>
      <vt:lpstr>Söhne</vt:lpstr>
      <vt:lpstr>Tisa Offc Serif Pro</vt:lpstr>
      <vt:lpstr>Custom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Eakta Prasad</dc:creator>
  <cp:lastModifiedBy>JAMES AKIBON</cp:lastModifiedBy>
  <cp:revision>2</cp:revision>
  <dcterms:created xsi:type="dcterms:W3CDTF">2023-08-10T03:29:26Z</dcterms:created>
  <dcterms:modified xsi:type="dcterms:W3CDTF">2024-03-26T14:39:16Z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